
<file path=[Content_Types].xml><?xml version="1.0" encoding="utf-8"?>
<Types xmlns="http://schemas.openxmlformats.org/package/2006/content-types"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72" r:id="rId2"/>
    <p:sldId id="342" r:id="rId3"/>
    <p:sldId id="343" r:id="rId4"/>
    <p:sldId id="344" r:id="rId5"/>
    <p:sldId id="345" r:id="rId6"/>
    <p:sldId id="346" r:id="rId7"/>
    <p:sldId id="347" r:id="rId8"/>
    <p:sldId id="348" r:id="rId9"/>
    <p:sldId id="349" r:id="rId10"/>
    <p:sldId id="350" r:id="rId11"/>
    <p:sldId id="351" r:id="rId12"/>
    <p:sldId id="352" r:id="rId13"/>
    <p:sldId id="353" r:id="rId14"/>
    <p:sldId id="354" r:id="rId15"/>
    <p:sldId id="355" r:id="rId16"/>
    <p:sldId id="356" r:id="rId17"/>
    <p:sldId id="357" r:id="rId18"/>
    <p:sldId id="358" r:id="rId19"/>
    <p:sldId id="359" r:id="rId20"/>
    <p:sldId id="360" r:id="rId21"/>
    <p:sldId id="361" r:id="rId22"/>
    <p:sldId id="362" r:id="rId23"/>
    <p:sldId id="332" r:id="rId24"/>
  </p:sldIdLst>
  <p:sldSz cx="10693400" cy="7561263"/>
  <p:notesSz cx="6797675" cy="9926638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FCCCC"/>
    <a:srgbClr val="0000FF"/>
    <a:srgbClr val="FF7C80"/>
    <a:srgbClr val="FF00FF"/>
    <a:srgbClr val="FF66F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29" autoAdjust="0"/>
    <p:restoredTop sz="82452" autoAdjust="0"/>
  </p:normalViewPr>
  <p:slideViewPr>
    <p:cSldViewPr>
      <p:cViewPr varScale="1">
        <p:scale>
          <a:sx n="72" d="100"/>
          <a:sy n="72" d="100"/>
        </p:scale>
        <p:origin x="60" y="204"/>
      </p:cViewPr>
      <p:guideLst>
        <p:guide orient="horz" pos="2382"/>
        <p:guide pos="3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5" d="100"/>
          <a:sy n="75" d="100"/>
        </p:scale>
        <p:origin x="2922" y="54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2016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77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0306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77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2016" y="9430306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A462222D-1C04-48E9-957F-020CEDD3CE95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11720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d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3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583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116D5ECF-BEA0-44D3-869C-8DC32480AEF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840366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548384"/>
            <a:ext cx="10693400" cy="1872208"/>
          </a:xfrm>
          <a:noFill/>
        </p:spPr>
        <p:txBody>
          <a:bodyPr/>
          <a:lstStyle>
            <a:lvl1pPr algn="ctr">
              <a:defRPr sz="55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03375" y="3636615"/>
            <a:ext cx="7486650" cy="2580035"/>
          </a:xfrm>
        </p:spPr>
        <p:txBody>
          <a:bodyPr/>
          <a:lstStyle>
            <a:lvl1pPr marL="0" indent="0" algn="ctr">
              <a:buNone/>
              <a:defRPr sz="2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5FDF1C-D005-4E62-8F34-C1D7C7B6EDB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63556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큰주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0693400" cy="1188342"/>
          </a:xfrm>
          <a:noFill/>
        </p:spPr>
        <p:txBody>
          <a:bodyPr/>
          <a:lstStyle>
            <a:lvl1pPr>
              <a:defRPr sz="44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6388" y="1260351"/>
            <a:ext cx="10080625" cy="5761162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B3EB50-C323-4EA3-9DB4-835A10528E7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5B4DB4BE-1E55-4664-8B8F-68F7F2B5F8EB}"/>
              </a:ext>
            </a:extLst>
          </p:cNvPr>
          <p:cNvCxnSpPr/>
          <p:nvPr userDrawn="1"/>
        </p:nvCxnSpPr>
        <p:spPr>
          <a:xfrm flipH="1">
            <a:off x="1294" y="1188343"/>
            <a:ext cx="10692106" cy="1"/>
          </a:xfrm>
          <a:prstGeom prst="line">
            <a:avLst/>
          </a:prstGeom>
          <a:ln w="38100" cap="flat" cmpd="sng" algn="ctr">
            <a:solidFill>
              <a:srgbClr val="C1092C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97DC8721-A8C3-434D-ACF1-610A8DA599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898" y="108223"/>
            <a:ext cx="1657428" cy="4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573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주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AD5637-AC03-43CE-99DA-380571BC86F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70699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주제c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984F08-4A02-4C4A-8092-2EE62BA85A1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cxnSp>
        <p:nvCxnSpPr>
          <p:cNvPr id="5" name="Straight Connector 31"/>
          <p:cNvCxnSpPr/>
          <p:nvPr userDrawn="1"/>
        </p:nvCxnSpPr>
        <p:spPr>
          <a:xfrm flipH="1">
            <a:off x="1294" y="972318"/>
            <a:ext cx="10692106" cy="1"/>
          </a:xfrm>
          <a:prstGeom prst="line">
            <a:avLst/>
          </a:prstGeom>
          <a:ln w="38100" cap="flat" cmpd="sng" algn="ctr">
            <a:solidFill>
              <a:srgbClr val="C1092C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7DC8721-A8C3-434D-ACF1-610A8DA599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898" y="7024256"/>
            <a:ext cx="1657428" cy="4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39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작은주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6140" y="303213"/>
            <a:ext cx="10387260" cy="668337"/>
          </a:xfrm>
          <a:noFill/>
        </p:spPr>
        <p:txBody>
          <a:bodyPr/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06140" y="1044327"/>
            <a:ext cx="10081120" cy="5976664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92ED16-1A81-4A9F-9695-B5ADF82A7688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85912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작은주제c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6140" y="303213"/>
            <a:ext cx="10387260" cy="668337"/>
          </a:xfrm>
          <a:noFill/>
        </p:spPr>
        <p:txBody>
          <a:bodyPr/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06140" y="1044327"/>
            <a:ext cx="10081120" cy="5976664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B75FE8-4820-48D5-9925-CF7026792E8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cxnSp>
        <p:nvCxnSpPr>
          <p:cNvPr id="5" name="Straight Connector 31"/>
          <p:cNvCxnSpPr/>
          <p:nvPr userDrawn="1"/>
        </p:nvCxnSpPr>
        <p:spPr>
          <a:xfrm flipH="1">
            <a:off x="306140" y="972318"/>
            <a:ext cx="10387260" cy="1"/>
          </a:xfrm>
          <a:prstGeom prst="line">
            <a:avLst/>
          </a:prstGeom>
          <a:ln w="38100" cap="flat" cmpd="sng" algn="ctr">
            <a:solidFill>
              <a:srgbClr val="C1092C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792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jintaeks2\Downloads\RoundedCorner_20161124.png">
            <a:extLst>
              <a:ext uri="{FF2B5EF4-FFF2-40B4-BE49-F238E27FC236}">
                <a16:creationId xmlns:a16="http://schemas.microsoft.com/office/drawing/2014/main" id="{7A3F0CD3-9360-4F82-92AB-112806B69CE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0320362" y="5110"/>
            <a:ext cx="378148" cy="367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:\Users\jintaeks2\Downloads\RoundedCorner_20161124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5252" y="7193335"/>
            <a:ext cx="378148" cy="367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303213"/>
            <a:ext cx="10693400" cy="668337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104287" tIns="52144" rIns="104287" bIns="5214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6388" y="1044575"/>
            <a:ext cx="10080625" cy="597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4287" tIns="52144" rIns="104287" bIns="5214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488" y="7164388"/>
            <a:ext cx="1008062" cy="3175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104287" tIns="52144" rIns="104287" bIns="52144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6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21396D37-47DC-427F-88C5-B8661884185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8" r:id="rId2"/>
    <p:sldLayoutId id="2147483669" r:id="rId3"/>
    <p:sldLayoutId id="2147483665" r:id="rId4"/>
    <p:sldLayoutId id="2147483666" r:id="rId5"/>
    <p:sldLayoutId id="2147483667" r:id="rId6"/>
  </p:sldLayoutIdLst>
  <p:hf hdr="0" ftr="0" dt="0"/>
  <p:txStyles>
    <p:titleStyle>
      <a:lvl1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  <a:cs typeface="+mj-cs"/>
        </a:defRPr>
      </a:lvl1pPr>
      <a:lvl2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2pPr>
      <a:lvl3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3pPr>
      <a:lvl4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4pPr>
      <a:lvl5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5pPr>
      <a:lvl6pPr marL="4572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90525" indent="-390525" algn="l" defTabSz="1042988" rtl="0" eaLnBrk="0" fontAlgn="base" latinLnBrk="1" hangingPunct="0">
        <a:spcBef>
          <a:spcPct val="20000"/>
        </a:spcBef>
        <a:spcAft>
          <a:spcPct val="0"/>
        </a:spcAft>
        <a:buFont typeface="Wingdings" pitchFamily="2" charset="2"/>
        <a:buChar char="ü"/>
        <a:defRPr kumimoji="1" sz="26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47725" indent="-325438" algn="l" defTabSz="1042988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2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marL="1303338" indent="-260350" algn="l" defTabSz="1042988" rtl="0" eaLnBrk="0" fontAlgn="base" latinLnBrk="1" hangingPunct="0">
        <a:spcBef>
          <a:spcPct val="20000"/>
        </a:spcBef>
        <a:spcAft>
          <a:spcPct val="0"/>
        </a:spcAft>
        <a:buChar char="•"/>
        <a:defRPr kumimoji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marL="1825625" indent="-260350" algn="l" defTabSz="1042988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marL="2344738" indent="-258763" algn="l" defTabSz="1042988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28019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6pPr>
      <a:lvl7pPr marL="32591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7pPr>
      <a:lvl8pPr marL="37163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8pPr>
      <a:lvl9pPr marL="41735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jintaeks2@dongseo.ac.kr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5.pd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제목 1"/>
          <p:cNvSpPr>
            <a:spLocks noGrp="1"/>
          </p:cNvSpPr>
          <p:nvPr>
            <p:ph type="ctrTitle"/>
          </p:nvPr>
        </p:nvSpPr>
        <p:spPr>
          <a:xfrm>
            <a:off x="0" y="2916535"/>
            <a:ext cx="10693400" cy="2303463"/>
          </a:xfrm>
          <a:noFill/>
          <a:ln w="57150">
            <a:noFill/>
          </a:ln>
        </p:spPr>
        <p:txBody>
          <a:bodyPr/>
          <a:lstStyle/>
          <a:p>
            <a:pPr>
              <a:defRPr/>
            </a:pPr>
            <a:r>
              <a:rPr lang="en-US" altLang="ko-KR" sz="3300" b="0" dirty="0">
                <a:solidFill>
                  <a:schemeClr val="tx1"/>
                </a:solidFill>
              </a:rPr>
              <a:t>Course Name</a:t>
            </a:r>
            <a:br>
              <a:rPr lang="en-US" altLang="ko-KR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ko-KR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Unity </a:t>
            </a:r>
            <a:r>
              <a:rPr lang="en-US" altLang="ko-KR" sz="6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IAP</a:t>
            </a:r>
            <a:endParaRPr lang="ko-KR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99" name="부제목 2"/>
          <p:cNvSpPr>
            <a:spLocks noGrp="1"/>
          </p:cNvSpPr>
          <p:nvPr>
            <p:ph type="subTitle" idx="1"/>
          </p:nvPr>
        </p:nvSpPr>
        <p:spPr>
          <a:xfrm>
            <a:off x="1603374" y="5509244"/>
            <a:ext cx="8495853" cy="1655763"/>
          </a:xfrm>
        </p:spPr>
        <p:txBody>
          <a:bodyPr/>
          <a:lstStyle/>
          <a:p>
            <a:pPr algn="r"/>
            <a:r>
              <a:rPr lang="en-US" altLang="ko-KR" dirty="0">
                <a:hlinkClick r:id="rId2"/>
              </a:rPr>
              <a:t>jintaeks@dongseo.ac.kr</a:t>
            </a:r>
            <a:endParaRPr lang="en-US" altLang="ko-KR" dirty="0"/>
          </a:p>
          <a:p>
            <a:pPr algn="r"/>
            <a:r>
              <a:rPr lang="en-US" altLang="ko-KR" dirty="0"/>
              <a:t>April 10th, 2019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D7C0F4A-773B-4458-92B3-109FEAC72A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34" y="413915"/>
            <a:ext cx="1956246" cy="2070572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10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A4E1DF-32C6-4DCF-8F66-FD0E5E040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2660"/>
            <a:ext cx="10693400" cy="589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79198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11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069862A-06A1-4878-BB9D-DB333F4E3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409232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12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D074007-C702-4196-84F6-2755B323C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970662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13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A16D394-E0A8-4574-9398-974CCC5A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046212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14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24E971-783E-4189-89CA-A2D1C24C4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58960"/>
      </p:ext>
    </p:extLst>
  </p:cSld>
  <p:clrMapOvr>
    <a:masterClrMapping/>
  </p:clrMapOvr>
  <p:transition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15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4A36A2D-0BFE-42E9-9DD8-F55FB25F4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0095" y="-1"/>
            <a:ext cx="4253210" cy="756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361191"/>
      </p:ext>
    </p:extLst>
  </p:cSld>
  <p:clrMapOvr>
    <a:masterClrMapping/>
  </p:clrMapOvr>
  <p:transition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16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E8A895-BF77-4701-A964-6853CEC14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0095" y="-1"/>
            <a:ext cx="4253210" cy="756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32227"/>
      </p:ext>
    </p:extLst>
  </p:cSld>
  <p:clrMapOvr>
    <a:masterClrMapping/>
  </p:clrMapOvr>
  <p:transition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17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A5812C-93F8-46F6-A9AA-C9C738C53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0095" y="-1"/>
            <a:ext cx="4253210" cy="756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476412"/>
      </p:ext>
    </p:extLst>
  </p:cSld>
  <p:clrMapOvr>
    <a:masterClrMapping/>
  </p:clrMapOvr>
  <p:transition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18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C550C19-417A-4788-B5AD-B22E69FEC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358"/>
            <a:ext cx="10693400" cy="741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257841"/>
      </p:ext>
    </p:extLst>
  </p:cSld>
  <p:clrMapOvr>
    <a:masterClrMapping/>
  </p:clrMapOvr>
  <p:transition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19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1A46D1-9ABB-41C6-A690-4ADE010C6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210496"/>
      </p:ext>
    </p:extLst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FE55069-A471-4DB8-A709-6739C96EA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59435"/>
      </p:ext>
    </p:extLst>
  </p:cSld>
  <p:clrMapOvr>
    <a:masterClrMapping/>
  </p:clrMapOvr>
  <p:transition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20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143CEB0-79E8-454E-AD3A-1D8751063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586194"/>
      </p:ext>
    </p:extLst>
  </p:cSld>
  <p:clrMapOvr>
    <a:masterClrMapping/>
  </p:clrMapOvr>
  <p:transition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21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A2D828E-EB5F-4F29-9F3E-E82E665A5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195428"/>
      </p:ext>
    </p:extLst>
  </p:cSld>
  <p:clrMapOvr>
    <a:masterClrMapping/>
  </p:clrMapOvr>
  <p:transition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5DD6CE-27B2-43F6-910D-9B80B3645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F5AEC2-9B97-4307-B0EC-003500AD6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450B19-3155-40AB-A970-17AAD7EF36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22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F946853-598B-42F1-8E81-54133ED5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23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4"/>
              <a:srcRect/>
              <a:stretch>
                <a:fillRect/>
              </a:stretch>
            </p:blipFill>
          </mc:Choice>
          <mc:Fallback>
            <p:blipFill>
              <a:blip r:embed="rId5"/>
              <a:srcRect/>
              <a:stretch>
                <a:fillRect/>
              </a:stretch>
            </p:blipFill>
          </mc:Fallback>
        </mc:AlternateContent>
        <p:spPr bwMode="auto">
          <a:xfrm>
            <a:off x="815707" y="3924647"/>
            <a:ext cx="2602048" cy="495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 descr="P:\06.김현진\1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09431" y="3217146"/>
            <a:ext cx="5767700" cy="51898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02688354"/>
      </p:ext>
    </p:extLst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3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10359D4-329F-4841-A12D-7377CC175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34284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4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7652CE4-3C45-483A-BBF7-18B2CCB26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656443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5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A807770-4220-4AD5-8F65-3590D5B90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358"/>
            <a:ext cx="10693400" cy="741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47980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6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82E969-B48B-475F-A0C6-CAD8565C9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358"/>
            <a:ext cx="10693400" cy="741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91567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7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8FACB65-2775-4CFC-80F7-FB35F63AB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358"/>
            <a:ext cx="10693400" cy="741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854290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8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361D805-2863-4058-BAAE-C18B36B9C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358"/>
            <a:ext cx="10693400" cy="741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304938"/>
      </p:ext>
    </p:extLst>
  </p:cSld>
  <p:clrMapOvr>
    <a:masterClrMapping/>
  </p:clrMapOvr>
  <p:transition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D0032-E4BD-459F-8294-2D9C3A38C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5813E16-41D9-4A24-81FE-2CEAF70C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8792A-13C9-4D49-A871-B19D03B74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984F08-4A02-4C4A-8092-2EE62BA85A13}" type="slidenum">
              <a:rPr lang="en-US" altLang="ko-KR" smtClean="0"/>
              <a:pPr>
                <a:defRPr/>
              </a:pPr>
              <a:t>9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8624E62-0F4D-4F9D-9B91-B1CAC1CD0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358"/>
            <a:ext cx="10693400" cy="741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039771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5770</TotalTime>
  <Words>34</Words>
  <Application>Microsoft Office PowerPoint</Application>
  <PresentationFormat>사용자 지정</PresentationFormat>
  <Paragraphs>24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굴림</vt:lpstr>
      <vt:lpstr>맑은 고딕</vt:lpstr>
      <vt:lpstr>Wingdings</vt:lpstr>
      <vt:lpstr>기본 디자인</vt:lpstr>
      <vt:lpstr>Course Name Unity IAP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KOG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온라인 게임과 콘솔 게임</dc:title>
  <dc:creator>RacerLee</dc:creator>
  <cp:lastModifiedBy>Seo Jintaek</cp:lastModifiedBy>
  <cp:revision>477</cp:revision>
  <cp:lastPrinted>2018-08-31T03:19:42Z</cp:lastPrinted>
  <dcterms:created xsi:type="dcterms:W3CDTF">2004-06-04T00:41:23Z</dcterms:created>
  <dcterms:modified xsi:type="dcterms:W3CDTF">2019-04-10T10:22:02Z</dcterms:modified>
</cp:coreProperties>
</file>

<file path=docProps/thumbnail.jpeg>
</file>